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handoutMasterIdLst>
    <p:handoutMasterId r:id="rId21"/>
  </p:handoutMasterIdLst>
  <p:sldIdLst>
    <p:sldId id="294" r:id="rId3"/>
    <p:sldId id="280" r:id="rId4"/>
    <p:sldId id="279" r:id="rId5"/>
    <p:sldId id="291" r:id="rId6"/>
    <p:sldId id="287" r:id="rId7"/>
    <p:sldId id="293" r:id="rId8"/>
    <p:sldId id="295" r:id="rId9"/>
    <p:sldId id="288" r:id="rId10"/>
    <p:sldId id="290" r:id="rId11"/>
    <p:sldId id="297" r:id="rId12"/>
    <p:sldId id="298" r:id="rId13"/>
    <p:sldId id="296" r:id="rId14"/>
    <p:sldId id="292" r:id="rId15"/>
    <p:sldId id="286" r:id="rId16"/>
    <p:sldId id="289" r:id="rId17"/>
    <p:sldId id="299" r:id="rId18"/>
    <p:sldId id="284" r:id="rId1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3344" autoAdjust="0"/>
    <p:restoredTop sz="94660"/>
  </p:normalViewPr>
  <p:slideViewPr>
    <p:cSldViewPr>
      <p:cViewPr varScale="1">
        <p:scale>
          <a:sx n="80" d="100"/>
          <a:sy n="80" d="100"/>
        </p:scale>
        <p:origin x="450" y="57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ACF293-50C1-483E-B6BD-658275FCE0EB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E062BE-C77A-4C66-ADA4-C078D9EDC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3830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BBC75E-9008-4B6A-B923-E4EBB82B6D3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4E212D-F231-48C2-8AF5-08C2DEA55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522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E212D-F231-48C2-8AF5-08C2DEA5537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3332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E212D-F231-48C2-8AF5-08C2DEA5537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1605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E212D-F231-48C2-8AF5-08C2DEA5537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7967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E212D-F231-48C2-8AF5-08C2DEA5537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0234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E212D-F231-48C2-8AF5-08C2DEA5537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0669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E212D-F231-48C2-8AF5-08C2DEA5537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3387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E212D-F231-48C2-8AF5-08C2DEA5537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5194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E212D-F231-48C2-8AF5-08C2DEA5537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775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E212D-F231-48C2-8AF5-08C2DEA5537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28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E212D-F231-48C2-8AF5-08C2DEA5537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473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E212D-F231-48C2-8AF5-08C2DEA5537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165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E212D-F231-48C2-8AF5-08C2DEA5537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826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E212D-F231-48C2-8AF5-08C2DEA5537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429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E212D-F231-48C2-8AF5-08C2DEA5537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241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E212D-F231-48C2-8AF5-08C2DEA5537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9208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E212D-F231-48C2-8AF5-08C2DEA5537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3290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E212D-F231-48C2-8AF5-08C2DEA5537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857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1DF0-734C-41E6-B2B0-A26565AE9EC7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MVS-01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8" b="57627"/>
          <a:stretch/>
        </p:blipFill>
        <p:spPr>
          <a:xfrm>
            <a:off x="4490" y="0"/>
            <a:ext cx="9139510" cy="1115886"/>
          </a:xfrm>
          <a:prstGeom prst="rect">
            <a:avLst/>
          </a:prstGeom>
        </p:spPr>
      </p:pic>
      <p:pic>
        <p:nvPicPr>
          <p:cNvPr id="8" name="Picture 7" descr="MVS BlueYellow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55" y="6014671"/>
            <a:ext cx="927950" cy="62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767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1DF0-734C-41E6-B2B0-A26565AE9EC7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94EF8AC-6D41-4273-AEFA-C2C42AEE6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529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1DF0-734C-41E6-B2B0-A26565AE9EC7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94EF8AC-6D41-4273-AEFA-C2C42AEE6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878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7403E-6A91-3A4B-A89A-B18CFAFFAC11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7817C-D73E-9644-B6C4-9BC80C50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559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7403E-6A91-3A4B-A89A-B18CFAFFAC11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7817C-D73E-9644-B6C4-9BC80C50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9709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7403E-6A91-3A4B-A89A-B18CFAFFAC11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7817C-D73E-9644-B6C4-9BC80C50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393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7403E-6A91-3A4B-A89A-B18CFAFFAC11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7817C-D73E-9644-B6C4-9BC80C50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7079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7403E-6A91-3A4B-A89A-B18CFAFFAC11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7817C-D73E-9644-B6C4-9BC80C50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7108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7403E-6A91-3A4B-A89A-B18CFAFFAC11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7817C-D73E-9644-B6C4-9BC80C50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2058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7403E-6A91-3A4B-A89A-B18CFAFFAC11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7817C-D73E-9644-B6C4-9BC80C50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5935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7403E-6A91-3A4B-A89A-B18CFAFFAC11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7817C-D73E-9644-B6C4-9BC80C50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874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1DF0-734C-41E6-B2B0-A26565AE9EC7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94EF8AC-6D41-4273-AEFA-C2C42AEE6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423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7403E-6A91-3A4B-A89A-B18CFAFFAC11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7817C-D73E-9644-B6C4-9BC80C50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477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7403E-6A91-3A4B-A89A-B18CFAFFAC11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7817C-D73E-9644-B6C4-9BC80C50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4733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7403E-6A91-3A4B-A89A-B18CFAFFAC11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7817C-D73E-9644-B6C4-9BC80C50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619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1DF0-734C-41E6-B2B0-A26565AE9EC7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94EF8AC-6D41-4273-AEFA-C2C42AEE6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053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1DF0-734C-41E6-B2B0-A26565AE9EC7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94EF8AC-6D41-4273-AEFA-C2C42AEE6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254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1DF0-734C-41E6-B2B0-A26565AE9EC7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94EF8AC-6D41-4273-AEFA-C2C42AEE6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781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1DF0-734C-41E6-B2B0-A26565AE9EC7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94EF8AC-6D41-4273-AEFA-C2C42AEE6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969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1DF0-734C-41E6-B2B0-A26565AE9EC7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94EF8AC-6D41-4273-AEFA-C2C42AEE6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435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1DF0-734C-41E6-B2B0-A26565AE9EC7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94EF8AC-6D41-4273-AEFA-C2C42AEE6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287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1DF0-734C-41E6-B2B0-A26565AE9EC7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94EF8AC-6D41-4273-AEFA-C2C42AEE6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336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B1DF0-734C-41E6-B2B0-A26565AE9EC7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7" name="Picture 6" descr="MVS-01.jpg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00" b="57627"/>
          <a:stretch/>
        </p:blipFill>
        <p:spPr>
          <a:xfrm>
            <a:off x="4490" y="0"/>
            <a:ext cx="9139510" cy="1115886"/>
          </a:xfrm>
          <a:prstGeom prst="rect">
            <a:avLst/>
          </a:prstGeom>
        </p:spPr>
      </p:pic>
      <p:pic>
        <p:nvPicPr>
          <p:cNvPr id="8" name="Picture 7" descr="MVS BlueYellow.eps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55" y="6014671"/>
            <a:ext cx="927950" cy="625566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 userDrawn="1"/>
        </p:nvSpPr>
        <p:spPr>
          <a:xfrm>
            <a:off x="228600" y="76200"/>
            <a:ext cx="4038600" cy="685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bg1"/>
                </a:solidFill>
              </a:rPr>
              <a:t>Text……</a:t>
            </a:r>
          </a:p>
        </p:txBody>
      </p:sp>
    </p:spTree>
    <p:extLst>
      <p:ext uri="{BB962C8B-B14F-4D97-AF65-F5344CB8AC3E}">
        <p14:creationId xmlns:p14="http://schemas.microsoft.com/office/powerpoint/2010/main" val="380355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7403E-6A91-3A4B-A89A-B18CFAFFAC11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7817C-D73E-9644-B6C4-9BC80C50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69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emf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2.emf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6.pn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VS BlueYellow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55" y="6014671"/>
            <a:ext cx="927950" cy="6255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A3F813-463F-BD74-9CB4-1116A8C750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151"/>
          <a:stretch/>
        </p:blipFill>
        <p:spPr>
          <a:xfrm>
            <a:off x="0" y="33124"/>
            <a:ext cx="9144000" cy="682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869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28600" y="76200"/>
            <a:ext cx="4038600" cy="685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Edge Conditioned Coil</a:t>
            </a:r>
          </a:p>
        </p:txBody>
      </p:sp>
      <p:sp>
        <p:nvSpPr>
          <p:cNvPr id="4" name="Rectangle 3"/>
          <p:cNvSpPr/>
          <p:nvPr/>
        </p:nvSpPr>
        <p:spPr>
          <a:xfrm>
            <a:off x="204716" y="4611040"/>
            <a:ext cx="55921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3380"/>
                </a:solidFill>
                <a:latin typeface="Times New Roman" pitchFamily="18" charset="0"/>
                <a:cs typeface="Arial" pitchFamily="34" charset="0"/>
              </a:rPr>
              <a:t>EDGE CONDITIONED COIL: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3380"/>
                </a:solidFill>
                <a:latin typeface="Times New Roman" pitchFamily="18" charset="0"/>
                <a:cs typeface="Arial" pitchFamily="34" charset="0"/>
              </a:rPr>
              <a:t>Gauge: .032” to .250”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3380"/>
                </a:solidFill>
                <a:latin typeface="Times New Roman" pitchFamily="18" charset="0"/>
                <a:cs typeface="Arial" pitchFamily="34" charset="0"/>
              </a:rPr>
              <a:t>Width: .500”  to 10” (above .128” up to 4” wide)</a:t>
            </a:r>
          </a:p>
        </p:txBody>
      </p:sp>
      <p:pic>
        <p:nvPicPr>
          <p:cNvPr id="5122" name="Picture 2" descr="P:\All Picture Files\Miami Valley Steel Photos\Plant Photos (5-14-13)\IMG_026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0" t="17040"/>
          <a:stretch/>
        </p:blipFill>
        <p:spPr bwMode="auto">
          <a:xfrm>
            <a:off x="262074" y="1219200"/>
            <a:ext cx="4280848" cy="303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105400" y="1143000"/>
            <a:ext cx="29898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3380"/>
                </a:solidFill>
                <a:latin typeface="Times New Roman" pitchFamily="18" charset="0"/>
                <a:cs typeface="Arial" pitchFamily="34" charset="0"/>
              </a:rPr>
              <a:t>Edge Types Provided: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512332"/>
            <a:ext cx="3762375" cy="4000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125FCAE-5B38-B127-B569-5C7D70B8F755}"/>
              </a:ext>
            </a:extLst>
          </p:cNvPr>
          <p:cNvSpPr/>
          <p:nvPr/>
        </p:nvSpPr>
        <p:spPr>
          <a:xfrm>
            <a:off x="7848600" y="5867401"/>
            <a:ext cx="12192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ue circle with yellow and white letters&#10;&#10;Description automatically generated">
            <a:extLst>
              <a:ext uri="{FF2B5EF4-FFF2-40B4-BE49-F238E27FC236}">
                <a16:creationId xmlns:a16="http://schemas.microsoft.com/office/drawing/2014/main" id="{0D7E8262-ABEE-F09E-4D7E-C980B49565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55" y="5715000"/>
            <a:ext cx="1066800" cy="105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289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28600" y="76200"/>
            <a:ext cx="4038600" cy="685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Oscillated Edged Coil</a:t>
            </a:r>
          </a:p>
        </p:txBody>
      </p:sp>
      <p:pic>
        <p:nvPicPr>
          <p:cNvPr id="7" name="Picture 5" descr="P:\All Picture Files\Miami Valley Steel Photos\oscilwrappin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6" b="3417"/>
          <a:stretch/>
        </p:blipFill>
        <p:spPr bwMode="auto">
          <a:xfrm rot="16200000">
            <a:off x="677233" y="990813"/>
            <a:ext cx="3622598" cy="427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L:\Steel Reference Info\MVS Picts\Oscilate Coil - palle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t="18998" r="12341" b="4350"/>
          <a:stretch/>
        </p:blipFill>
        <p:spPr bwMode="auto">
          <a:xfrm>
            <a:off x="5114380" y="1285084"/>
            <a:ext cx="2895600" cy="36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" y="504807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3380"/>
                </a:solidFill>
                <a:latin typeface="Times New Roman" pitchFamily="18" charset="0"/>
                <a:cs typeface="Arial" pitchFamily="34" charset="0"/>
              </a:rPr>
              <a:t>OSCILLATED EDGED COIL: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3380"/>
                </a:solidFill>
                <a:latin typeface="Times New Roman" pitchFamily="18" charset="0"/>
                <a:cs typeface="Arial" pitchFamily="34" charset="0"/>
              </a:rPr>
              <a:t>Gauge: .050” to .250”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3380"/>
                </a:solidFill>
                <a:latin typeface="Times New Roman" pitchFamily="18" charset="0"/>
                <a:cs typeface="Arial" pitchFamily="34" charset="0"/>
              </a:rPr>
              <a:t>Width / Max Weight:  .625” to 2” wide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3380"/>
                </a:solidFill>
                <a:latin typeface="Times New Roman" pitchFamily="18" charset="0"/>
                <a:cs typeface="Arial" pitchFamily="34" charset="0"/>
              </a:rPr>
              <a:t>4,500# max coil weight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58CE3A0-168A-8A44-6DCB-4945808F2B0E}"/>
              </a:ext>
            </a:extLst>
          </p:cNvPr>
          <p:cNvSpPr/>
          <p:nvPr/>
        </p:nvSpPr>
        <p:spPr>
          <a:xfrm>
            <a:off x="7848600" y="5867401"/>
            <a:ext cx="12192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circle with yellow and white letters&#10;&#10;Description automatically generated">
            <a:extLst>
              <a:ext uri="{FF2B5EF4-FFF2-40B4-BE49-F238E27FC236}">
                <a16:creationId xmlns:a16="http://schemas.microsoft.com/office/drawing/2014/main" id="{EEFBE462-575A-87DB-BD0F-D08576411A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55" y="5715000"/>
            <a:ext cx="1066800" cy="105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5497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28600" y="76200"/>
            <a:ext cx="4038600" cy="685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Cut to Length Line</a:t>
            </a:r>
          </a:p>
        </p:txBody>
      </p:sp>
      <p:sp>
        <p:nvSpPr>
          <p:cNvPr id="3" name="Rectangle 2"/>
          <p:cNvSpPr/>
          <p:nvPr/>
        </p:nvSpPr>
        <p:spPr>
          <a:xfrm>
            <a:off x="214952" y="4880759"/>
            <a:ext cx="7162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3380"/>
                </a:solidFill>
                <a:latin typeface="Times New Roman" pitchFamily="18" charset="0"/>
                <a:cs typeface="Arial" pitchFamily="34" charset="0"/>
              </a:rPr>
              <a:t>24”  FEEDLEASE HIGH SPEED PRECISION BLANKING LINE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3380"/>
                </a:solidFill>
                <a:latin typeface="Times New Roman" pitchFamily="18" charset="0"/>
                <a:cs typeface="Arial" pitchFamily="34" charset="0"/>
              </a:rPr>
              <a:t>Gauge: .010” to .125”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3380"/>
                </a:solidFill>
                <a:latin typeface="Times New Roman" pitchFamily="18" charset="0"/>
                <a:cs typeface="Arial" pitchFamily="34" charset="0"/>
              </a:rPr>
              <a:t>Width: .500” - 24” wide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3380"/>
                </a:solidFill>
                <a:latin typeface="Times New Roman" pitchFamily="18" charset="0"/>
                <a:cs typeface="Arial" pitchFamily="34" charset="0"/>
              </a:rPr>
              <a:t>Lengths: from .500” - 145”</a:t>
            </a:r>
          </a:p>
        </p:txBody>
      </p:sp>
      <p:pic>
        <p:nvPicPr>
          <p:cNvPr id="2050" name="Picture 2" descr="P:\All Picture Files\Miami Valley Steel Photos\Plant Photos (5-14-13)\IMG_02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230573"/>
            <a:ext cx="3938896" cy="330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P:\All Picture Files\Miami Valley Steel Photos\Plant Photos (5-14-13)\IMG_026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2" t="13333"/>
          <a:stretch/>
        </p:blipFill>
        <p:spPr bwMode="auto">
          <a:xfrm>
            <a:off x="262632" y="1230573"/>
            <a:ext cx="4004568" cy="331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5690E87-6AD3-DD4A-1D91-4CBAECDB5F64}"/>
              </a:ext>
            </a:extLst>
          </p:cNvPr>
          <p:cNvSpPr/>
          <p:nvPr/>
        </p:nvSpPr>
        <p:spPr>
          <a:xfrm>
            <a:off x="7848600" y="5867401"/>
            <a:ext cx="12192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circle with yellow and white letters&#10;&#10;Description automatically generated">
            <a:extLst>
              <a:ext uri="{FF2B5EF4-FFF2-40B4-BE49-F238E27FC236}">
                <a16:creationId xmlns:a16="http://schemas.microsoft.com/office/drawing/2014/main" id="{B330D91F-84DE-4F02-A08D-6D98087EF8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55" y="5715000"/>
            <a:ext cx="1066800" cy="105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0935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28600" y="76200"/>
            <a:ext cx="4038600" cy="685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Re-squared Blanks</a:t>
            </a:r>
          </a:p>
        </p:txBody>
      </p:sp>
      <p:sp>
        <p:nvSpPr>
          <p:cNvPr id="3" name="Rectangle 2"/>
          <p:cNvSpPr/>
          <p:nvPr/>
        </p:nvSpPr>
        <p:spPr>
          <a:xfrm>
            <a:off x="266131" y="49530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3380"/>
                </a:solidFill>
                <a:latin typeface="Times New Roman" pitchFamily="18" charset="0"/>
                <a:cs typeface="Arial" pitchFamily="34" charset="0"/>
              </a:rPr>
              <a:t>RESQUARED BLANKS</a:t>
            </a:r>
            <a:endParaRPr lang="en-US" dirty="0">
              <a:solidFill>
                <a:srgbClr val="003380"/>
              </a:solidFill>
              <a:latin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3380"/>
                </a:solidFill>
                <a:latin typeface="Times New Roman" pitchFamily="18" charset="0"/>
                <a:cs typeface="Arial" pitchFamily="34" charset="0"/>
              </a:rPr>
              <a:t>Three hand shears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3380"/>
                </a:solidFill>
                <a:latin typeface="Times New Roman" pitchFamily="18" charset="0"/>
                <a:cs typeface="Arial" pitchFamily="34" charset="0"/>
              </a:rPr>
              <a:t>Gauge: 016” to .312”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3380"/>
                </a:solidFill>
                <a:latin typeface="Times New Roman" pitchFamily="18" charset="0"/>
                <a:cs typeface="Arial" pitchFamily="34" charset="0"/>
              </a:rPr>
              <a:t>Lengths: up to 12 feet</a:t>
            </a:r>
          </a:p>
        </p:txBody>
      </p:sp>
      <p:pic>
        <p:nvPicPr>
          <p:cNvPr id="3074" name="Picture 2" descr="P:\All Picture Files\Miami Valley Steel Photos\Plant Photos (5-14-13)\IMG_026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54"/>
          <a:stretch/>
        </p:blipFill>
        <p:spPr bwMode="auto">
          <a:xfrm>
            <a:off x="4699595" y="1262185"/>
            <a:ext cx="3987205" cy="346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P:\All Picture Files\Miami Valley Steel Photos\Plant Photos (5-14-13)\IMG_04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37" y="1262184"/>
            <a:ext cx="4178163" cy="346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4F241D9-69D3-5159-F269-2811920C775E}"/>
              </a:ext>
            </a:extLst>
          </p:cNvPr>
          <p:cNvSpPr/>
          <p:nvPr/>
        </p:nvSpPr>
        <p:spPr>
          <a:xfrm>
            <a:off x="7848600" y="5867401"/>
            <a:ext cx="12192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circle with yellow and white letters&#10;&#10;Description automatically generated">
            <a:extLst>
              <a:ext uri="{FF2B5EF4-FFF2-40B4-BE49-F238E27FC236}">
                <a16:creationId xmlns:a16="http://schemas.microsoft.com/office/drawing/2014/main" id="{B97B935A-9F40-C6B2-38CE-476A983167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55" y="5715000"/>
            <a:ext cx="1066800" cy="105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609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28600" y="76200"/>
            <a:ext cx="4038600" cy="685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Inventory System</a:t>
            </a:r>
          </a:p>
        </p:txBody>
      </p:sp>
      <p:pic>
        <p:nvPicPr>
          <p:cNvPr id="10242" name="Picture 2" descr="P:\All Picture Files\Miami Valley Steel Photos\MVS-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8"/>
          <a:stretch/>
        </p:blipFill>
        <p:spPr bwMode="auto">
          <a:xfrm>
            <a:off x="304800" y="1219200"/>
            <a:ext cx="3841154" cy="471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P:\All Picture Files\Miami Valley Steel Photos\MVS-9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20" b="17150"/>
          <a:stretch/>
        </p:blipFill>
        <p:spPr bwMode="auto">
          <a:xfrm>
            <a:off x="4267200" y="1219200"/>
            <a:ext cx="4578485" cy="242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P:\All Picture Files\Miami Valley Steel Photos\MVS-5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03" b="21921"/>
          <a:stretch/>
        </p:blipFill>
        <p:spPr bwMode="auto">
          <a:xfrm>
            <a:off x="4267200" y="3733800"/>
            <a:ext cx="4572000" cy="219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028DC56-B228-05A6-CFEA-C1600E9D1244}"/>
              </a:ext>
            </a:extLst>
          </p:cNvPr>
          <p:cNvSpPr/>
          <p:nvPr/>
        </p:nvSpPr>
        <p:spPr>
          <a:xfrm>
            <a:off x="7848600" y="5981700"/>
            <a:ext cx="12192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ue circle with yellow and white letters&#10;&#10;Description automatically generated">
            <a:extLst>
              <a:ext uri="{FF2B5EF4-FFF2-40B4-BE49-F238E27FC236}">
                <a16:creationId xmlns:a16="http://schemas.microsoft.com/office/drawing/2014/main" id="{678FF555-5595-122A-87A3-E119A6BC6C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55" y="5715000"/>
            <a:ext cx="1066800" cy="105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569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28600" y="76200"/>
            <a:ext cx="4038600" cy="685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Metals Laboratory</a:t>
            </a:r>
          </a:p>
        </p:txBody>
      </p:sp>
      <p:pic>
        <p:nvPicPr>
          <p:cNvPr id="3074" name="Picture 2" descr="P:\All Picture Files\Miami Valley Steel Photos\MVS-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91" y="1447800"/>
            <a:ext cx="2560009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P:\All Picture Files\Miami Valley Steel Photos\MVS-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447800"/>
            <a:ext cx="2590800" cy="323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:\All Picture Files\Miami Valley Steel Photos\MVS-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447800"/>
            <a:ext cx="2438400" cy="323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53134" y="4733382"/>
            <a:ext cx="23109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3380"/>
                </a:solidFill>
                <a:latin typeface="Times New Roman" pitchFamily="18" charset="0"/>
                <a:cs typeface="Arial" pitchFamily="34" charset="0"/>
              </a:rPr>
              <a:t>Yield, Tensile, and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3380"/>
                </a:solidFill>
                <a:latin typeface="Times New Roman" pitchFamily="18" charset="0"/>
                <a:cs typeface="Arial" pitchFamily="34" charset="0"/>
              </a:rPr>
              <a:t>Elongation Testing</a:t>
            </a:r>
            <a:endParaRPr lang="en-US" dirty="0">
              <a:solidFill>
                <a:srgbClr val="003380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27819" y="4742111"/>
            <a:ext cx="23109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3380"/>
                </a:solidFill>
                <a:latin typeface="Times New Roman" pitchFamily="18" charset="0"/>
                <a:cs typeface="Arial" pitchFamily="34" charset="0"/>
              </a:rPr>
              <a:t>Rockwell Testing</a:t>
            </a:r>
            <a:endParaRPr lang="en-US" dirty="0">
              <a:solidFill>
                <a:srgbClr val="003380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67816" y="4742111"/>
            <a:ext cx="23109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3380"/>
                </a:solidFill>
                <a:latin typeface="Times New Roman" pitchFamily="18" charset="0"/>
                <a:cs typeface="Arial" pitchFamily="34" charset="0"/>
              </a:rPr>
              <a:t>Chemical Analysis</a:t>
            </a:r>
            <a:endParaRPr lang="en-US" dirty="0">
              <a:solidFill>
                <a:srgbClr val="003380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DA4BAC-F7BA-8266-1C41-43A5C682B315}"/>
              </a:ext>
            </a:extLst>
          </p:cNvPr>
          <p:cNvSpPr/>
          <p:nvPr/>
        </p:nvSpPr>
        <p:spPr>
          <a:xfrm>
            <a:off x="7848600" y="5867401"/>
            <a:ext cx="12192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ue circle with yellow and white letters&#10;&#10;Description automatically generated">
            <a:extLst>
              <a:ext uri="{FF2B5EF4-FFF2-40B4-BE49-F238E27FC236}">
                <a16:creationId xmlns:a16="http://schemas.microsoft.com/office/drawing/2014/main" id="{718D5750-4027-DB93-DF2D-8DB5A7FD77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55" y="5715000"/>
            <a:ext cx="1066800" cy="105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288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28600" y="76200"/>
            <a:ext cx="4038600" cy="685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Quality Certification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712D96-F7CE-EA9E-ECFA-2F7F895F75BC}"/>
              </a:ext>
            </a:extLst>
          </p:cNvPr>
          <p:cNvSpPr/>
          <p:nvPr/>
        </p:nvSpPr>
        <p:spPr>
          <a:xfrm>
            <a:off x="7848600" y="5867401"/>
            <a:ext cx="12192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ue circle with yellow and white letters&#10;&#10;Description automatically generated">
            <a:extLst>
              <a:ext uri="{FF2B5EF4-FFF2-40B4-BE49-F238E27FC236}">
                <a16:creationId xmlns:a16="http://schemas.microsoft.com/office/drawing/2014/main" id="{AE4E8839-DC8C-DBED-BA1B-7965847344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55" y="5715000"/>
            <a:ext cx="1066800" cy="105228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007682C-C8B4-ADA7-990A-DB091AC70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066800"/>
            <a:ext cx="42418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5877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28600" y="76200"/>
            <a:ext cx="4038600" cy="685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Shipping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35698" y="4745875"/>
            <a:ext cx="332815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Eight in house delivery trucks</a:t>
            </a: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50,000 lb net hauling capacity</a:t>
            </a: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GPS tracking</a:t>
            </a:r>
          </a:p>
        </p:txBody>
      </p:sp>
      <p:pic>
        <p:nvPicPr>
          <p:cNvPr id="4098" name="Picture 2" descr="P:\All Picture Files\Miami Valley Steel Photos\truck.jp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8467884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A12D745-4E00-A654-4985-7D7DC8F0B644}"/>
              </a:ext>
            </a:extLst>
          </p:cNvPr>
          <p:cNvSpPr/>
          <p:nvPr/>
        </p:nvSpPr>
        <p:spPr>
          <a:xfrm>
            <a:off x="7848600" y="5867401"/>
            <a:ext cx="12192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ue circle with yellow and white letters&#10;&#10;Description automatically generated">
            <a:extLst>
              <a:ext uri="{FF2B5EF4-FFF2-40B4-BE49-F238E27FC236}">
                <a16:creationId xmlns:a16="http://schemas.microsoft.com/office/drawing/2014/main" id="{8DB89D22-8152-9528-3EC7-55D76E7D43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55" y="5715000"/>
            <a:ext cx="1066800" cy="105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590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28600" y="76200"/>
            <a:ext cx="4038600" cy="685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Our Facility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2" b="11962"/>
          <a:stretch/>
        </p:blipFill>
        <p:spPr bwMode="auto">
          <a:xfrm>
            <a:off x="1078055" y="1371600"/>
            <a:ext cx="6934200" cy="3933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91585" y="5388208"/>
            <a:ext cx="56220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320,000 Square Foot</a:t>
            </a:r>
          </a:p>
          <a:p>
            <a:r>
              <a:rPr lang="en-US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Founded: 1983</a:t>
            </a:r>
          </a:p>
          <a:p>
            <a:r>
              <a:rPr lang="en-US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Employees: 134</a:t>
            </a:r>
          </a:p>
          <a:p>
            <a:r>
              <a:rPr lang="en-US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Location: Piqua, OH (15 miles north of Dayton, OH)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42DB3E-FA88-DDCB-6A02-1C0E89F4378D}"/>
              </a:ext>
            </a:extLst>
          </p:cNvPr>
          <p:cNvSpPr/>
          <p:nvPr/>
        </p:nvSpPr>
        <p:spPr>
          <a:xfrm>
            <a:off x="7924800" y="5943600"/>
            <a:ext cx="1066800" cy="768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ue circle with yellow and white letters&#10;&#10;Description automatically generated">
            <a:extLst>
              <a:ext uri="{FF2B5EF4-FFF2-40B4-BE49-F238E27FC236}">
                <a16:creationId xmlns:a16="http://schemas.microsoft.com/office/drawing/2014/main" id="{A5578536-55F2-CCA2-BA85-4AE205A5E7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100" y="5757224"/>
            <a:ext cx="1066800" cy="105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612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28600" y="76200"/>
            <a:ext cx="4038600" cy="685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Plant Overview</a:t>
            </a:r>
          </a:p>
        </p:txBody>
      </p:sp>
      <p:pic>
        <p:nvPicPr>
          <p:cNvPr id="4098" name="Picture 2" descr="redbudov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5029200" cy="2667000"/>
          </a:xfrm>
          <a:prstGeom prst="rect">
            <a:avLst/>
          </a:prstGeom>
          <a:noFill/>
          <a:ln w="12700" algn="in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4099" name="Picture 3" descr="B-bayStorage-1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62399"/>
            <a:ext cx="5029200" cy="2677837"/>
          </a:xfrm>
          <a:prstGeom prst="rect">
            <a:avLst/>
          </a:prstGeom>
          <a:noFill/>
          <a:ln w="12700" algn="in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6146" name="Picture 2" descr="P:\All Picture Files\Miami Valley Steel Photos\MVS-3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34"/>
          <a:stretch/>
        </p:blipFill>
        <p:spPr bwMode="auto">
          <a:xfrm>
            <a:off x="5690998" y="1600200"/>
            <a:ext cx="3168553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DB3CEDF-3A17-3E10-6053-D5C303617877}"/>
              </a:ext>
            </a:extLst>
          </p:cNvPr>
          <p:cNvSpPr/>
          <p:nvPr/>
        </p:nvSpPr>
        <p:spPr>
          <a:xfrm>
            <a:off x="7924800" y="5943600"/>
            <a:ext cx="10668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circle with yellow and white letters&#10;&#10;Description automatically generated">
            <a:extLst>
              <a:ext uri="{FF2B5EF4-FFF2-40B4-BE49-F238E27FC236}">
                <a16:creationId xmlns:a16="http://schemas.microsoft.com/office/drawing/2014/main" id="{DFBA5A43-37F9-9FB9-23C7-114C821609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100" y="5757224"/>
            <a:ext cx="1066800" cy="105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7384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VS BlueYellow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55" y="6014671"/>
            <a:ext cx="927950" cy="62556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28600" y="76200"/>
            <a:ext cx="4038600" cy="685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Plant Overview</a:t>
            </a:r>
          </a:p>
        </p:txBody>
      </p:sp>
      <p:pic>
        <p:nvPicPr>
          <p:cNvPr id="5122" name="Picture 2" descr="P:\All Picture Files\Miami Valley Steel Photos\MVS-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3352800" cy="268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P:\All Picture Files\Miami Valley Steel Photos\MVS-7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37"/>
          <a:stretch/>
        </p:blipFill>
        <p:spPr bwMode="auto">
          <a:xfrm>
            <a:off x="3936074" y="4040326"/>
            <a:ext cx="3455325" cy="258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:\All Picture Files\Miami Valley Steel Photos\MVS-8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038600"/>
            <a:ext cx="3352800" cy="258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P:\All Picture Files\Miami Valley Steel Photos\MVS-4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60" b="27754"/>
          <a:stretch/>
        </p:blipFill>
        <p:spPr bwMode="auto">
          <a:xfrm>
            <a:off x="3928113" y="1219200"/>
            <a:ext cx="3463286" cy="264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127782E-A2CC-F0E0-9C4C-84539E045D4A}"/>
              </a:ext>
            </a:extLst>
          </p:cNvPr>
          <p:cNvSpPr/>
          <p:nvPr/>
        </p:nvSpPr>
        <p:spPr>
          <a:xfrm>
            <a:off x="8012255" y="6014671"/>
            <a:ext cx="1055545" cy="6255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blue circle with yellow and white letters&#10;&#10;Description automatically generated">
            <a:extLst>
              <a:ext uri="{FF2B5EF4-FFF2-40B4-BE49-F238E27FC236}">
                <a16:creationId xmlns:a16="http://schemas.microsoft.com/office/drawing/2014/main" id="{F5BCEF66-7901-1D91-18E5-49772A1F94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55" y="5715000"/>
            <a:ext cx="1066800" cy="105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534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VS BlueYellow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55" y="6014671"/>
            <a:ext cx="927950" cy="62556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28600" y="76200"/>
            <a:ext cx="4038600" cy="685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Heavy Gauge Slitting</a:t>
            </a:r>
          </a:p>
        </p:txBody>
      </p:sp>
      <p:pic>
        <p:nvPicPr>
          <p:cNvPr id="8196" name="Picture 4" descr="P:\All Picture Files\Miami Valley Steel Photos\EXPER00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2" r="10449" b="47851"/>
          <a:stretch/>
        </p:blipFill>
        <p:spPr bwMode="auto">
          <a:xfrm>
            <a:off x="5773170" y="1338990"/>
            <a:ext cx="2837430" cy="186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klong\AppData\Local\Microsoft\Windows\Temporary Internet Files\Content.Outlook\G1E3AHO7\photo (1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04925"/>
            <a:ext cx="2539208" cy="190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4093" y="5162909"/>
            <a:ext cx="5867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chemeClr val="tx2"/>
                </a:solidFill>
                <a:latin typeface="Times New Roman" pitchFamily="18" charset="0"/>
                <a:cs typeface="Arial" pitchFamily="34" charset="0"/>
              </a:rPr>
              <a:t>PRO-ECO SLITTING LINE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Arial" pitchFamily="34" charset="0"/>
              </a:rPr>
              <a:t>A heavy gauge slitter with the following capabilities: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Arial" pitchFamily="34" charset="0"/>
              </a:rPr>
              <a:t>Gauge:  .042” to .312”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Arial" pitchFamily="34" charset="0"/>
              </a:rPr>
              <a:t>Width / Max Weight: up to 72” wide / 90,000 lbs.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Arial" pitchFamily="34" charset="0"/>
              </a:rPr>
              <a:t>4 slitting heads</a:t>
            </a:r>
          </a:p>
        </p:txBody>
      </p:sp>
      <p:pic>
        <p:nvPicPr>
          <p:cNvPr id="2050" name="Picture 2" descr="P:\All Picture Files\Miami Valley Steel Photos\MVS-4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2" b="23123"/>
          <a:stretch/>
        </p:blipFill>
        <p:spPr bwMode="auto">
          <a:xfrm>
            <a:off x="5773170" y="3317479"/>
            <a:ext cx="2837430" cy="163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P:\All Picture Files\Miami Valley Steel Photos\MVS-5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304925"/>
            <a:ext cx="2667000" cy="188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:\All Picture Files\Miami Valley Steel Photos\MVS-4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6" b="18377"/>
          <a:stretch/>
        </p:blipFill>
        <p:spPr bwMode="auto">
          <a:xfrm>
            <a:off x="246797" y="3322810"/>
            <a:ext cx="2521011" cy="163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P:\All Picture Files\Miami Valley Steel Photos\MVS-38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84"/>
          <a:stretch/>
        </p:blipFill>
        <p:spPr bwMode="auto">
          <a:xfrm>
            <a:off x="2955878" y="3322810"/>
            <a:ext cx="2682922" cy="161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6022C82-6D8C-0377-6F35-DC422F2D149C}"/>
              </a:ext>
            </a:extLst>
          </p:cNvPr>
          <p:cNvSpPr/>
          <p:nvPr/>
        </p:nvSpPr>
        <p:spPr>
          <a:xfrm>
            <a:off x="7924800" y="5943600"/>
            <a:ext cx="11430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circle with yellow and white letters&#10;&#10;Description automatically generated">
            <a:extLst>
              <a:ext uri="{FF2B5EF4-FFF2-40B4-BE49-F238E27FC236}">
                <a16:creationId xmlns:a16="http://schemas.microsoft.com/office/drawing/2014/main" id="{7684547D-7008-5A71-CCD4-0714223B3F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55" y="5715000"/>
            <a:ext cx="1066800" cy="105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492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VS BlueYellow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55" y="6014671"/>
            <a:ext cx="927950" cy="62556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28600" y="76200"/>
            <a:ext cx="4038600" cy="685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Light Gauge Slitting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228598" y="4568694"/>
            <a:ext cx="496664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3380"/>
                </a:solidFill>
                <a:latin typeface="Times New Roman" pitchFamily="18" charset="0"/>
                <a:cs typeface="Arial" pitchFamily="34" charset="0"/>
              </a:rPr>
              <a:t>HERR-VOSS / STAMCO SLITTING LINE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3380"/>
                </a:solidFill>
                <a:latin typeface="Times New Roman" pitchFamily="18" charset="0"/>
                <a:cs typeface="Arial" pitchFamily="34" charset="0"/>
              </a:rPr>
              <a:t>A light gauge slitter with an automatic correction leveler with the following capabilities: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3380"/>
                </a:solidFill>
                <a:latin typeface="Times New Roman" pitchFamily="18" charset="0"/>
                <a:cs typeface="Arial" pitchFamily="34" charset="0"/>
              </a:rPr>
              <a:t>Gauge: .012” to .135”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3380"/>
                </a:solidFill>
                <a:latin typeface="Times New Roman" pitchFamily="18" charset="0"/>
                <a:cs typeface="Arial" pitchFamily="34" charset="0"/>
              </a:rPr>
              <a:t>Width / Max Weight: up to 84” wide / 80,000 lbs.</a:t>
            </a:r>
          </a:p>
        </p:txBody>
      </p:sp>
      <p:pic>
        <p:nvPicPr>
          <p:cNvPr id="1026" name="Picture 2" descr="P:\All Picture Files\Miami Valley Steel Photos\Plant Photos (5-14-13)\IMG_028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5" r="12377"/>
          <a:stretch/>
        </p:blipFill>
        <p:spPr bwMode="auto">
          <a:xfrm>
            <a:off x="228600" y="1219200"/>
            <a:ext cx="2590800" cy="29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:\All Picture Files\Miami Valley Steel Photos\Plant Photos (5-14-13)\IMG_028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212374"/>
            <a:ext cx="2667001" cy="291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:\All Picture Files\Miami Valley Steel Photos\Plant Photos (5-14-13)\IMG_027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530" y="1219200"/>
            <a:ext cx="2658470" cy="290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34C1B02-62CD-6295-108A-3679834BC4EC}"/>
              </a:ext>
            </a:extLst>
          </p:cNvPr>
          <p:cNvSpPr/>
          <p:nvPr/>
        </p:nvSpPr>
        <p:spPr>
          <a:xfrm>
            <a:off x="7848600" y="5867401"/>
            <a:ext cx="12192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circle with yellow and white letters&#10;&#10;Description automatically generated">
            <a:extLst>
              <a:ext uri="{FF2B5EF4-FFF2-40B4-BE49-F238E27FC236}">
                <a16:creationId xmlns:a16="http://schemas.microsoft.com/office/drawing/2014/main" id="{44E57A50-FB14-2A95-F047-955AB99083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55" y="5715000"/>
            <a:ext cx="1066800" cy="105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12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VS BlueYellow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55" y="6014671"/>
            <a:ext cx="927950" cy="62556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28600" y="76200"/>
            <a:ext cx="4038600" cy="685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Narrow Slitting</a:t>
            </a:r>
          </a:p>
        </p:txBody>
      </p:sp>
      <p:pic>
        <p:nvPicPr>
          <p:cNvPr id="9218" name="Picture 2" descr="P:\All Picture Files\Miami Valley Steel Photos\MVS-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73886"/>
            <a:ext cx="2683288" cy="335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P:\All Picture Files\Miami Valley Steel Photos\MVS-9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187355"/>
            <a:ext cx="2707716" cy="338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NarB-line1"/>
          <p:cNvPicPr preferRelativeResize="0">
            <a:picLocks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" t="4294" r="-4734"/>
          <a:stretch/>
        </p:blipFill>
        <p:spPr bwMode="auto">
          <a:xfrm>
            <a:off x="6248400" y="1164608"/>
            <a:ext cx="2691805" cy="3407391"/>
          </a:xfrm>
          <a:prstGeom prst="rect">
            <a:avLst/>
          </a:prstGeom>
          <a:noFill/>
          <a:ln w="12700" algn="in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4800" y="481434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3380"/>
                </a:solidFill>
                <a:latin typeface="Times New Roman" pitchFamily="18" charset="0"/>
                <a:cs typeface="Arial" pitchFamily="34" charset="0"/>
              </a:rPr>
              <a:t>NARROW SLIT COIL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3380"/>
                </a:solidFill>
                <a:latin typeface="Times New Roman" pitchFamily="18" charset="0"/>
                <a:cs typeface="Arial" pitchFamily="34" charset="0"/>
              </a:rPr>
              <a:t>Four narrow slitting lines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3380"/>
                </a:solidFill>
                <a:latin typeface="Times New Roman" pitchFamily="18" charset="0"/>
                <a:cs typeface="Arial" pitchFamily="34" charset="0"/>
              </a:rPr>
              <a:t>Gauge: .010” to .250”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3380"/>
                </a:solidFill>
                <a:latin typeface="Times New Roman" pitchFamily="18" charset="0"/>
                <a:cs typeface="Arial" pitchFamily="34" charset="0"/>
              </a:rPr>
              <a:t>Width: .375” to 36” wide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2AF7CAC-274D-677C-8C8F-B97A07D84043}"/>
              </a:ext>
            </a:extLst>
          </p:cNvPr>
          <p:cNvSpPr/>
          <p:nvPr/>
        </p:nvSpPr>
        <p:spPr>
          <a:xfrm>
            <a:off x="7848600" y="5867401"/>
            <a:ext cx="12192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circle with yellow and white letters&#10;&#10;Description automatically generated">
            <a:extLst>
              <a:ext uri="{FF2B5EF4-FFF2-40B4-BE49-F238E27FC236}">
                <a16:creationId xmlns:a16="http://schemas.microsoft.com/office/drawing/2014/main" id="{694FEF84-ED2A-8ED7-11BB-4DB8E7DCD30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55" y="5715000"/>
            <a:ext cx="1066800" cy="105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071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28600" y="76200"/>
            <a:ext cx="4038600" cy="685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Red Bud Sheeting Line</a:t>
            </a:r>
          </a:p>
        </p:txBody>
      </p:sp>
      <p:pic>
        <p:nvPicPr>
          <p:cNvPr id="8" name="Picture 2" descr="P:\All Picture Files\Miami Valley Steel Photos\Redbu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8" r="22128"/>
          <a:stretch/>
        </p:blipFill>
        <p:spPr bwMode="auto">
          <a:xfrm>
            <a:off x="3200400" y="1257709"/>
            <a:ext cx="2790968" cy="335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:\All Picture Files\Miami Valley Steel Photos\MVS-5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0" r="23039" b="10043"/>
          <a:stretch/>
        </p:blipFill>
        <p:spPr bwMode="auto">
          <a:xfrm>
            <a:off x="304800" y="1257709"/>
            <a:ext cx="2656194" cy="337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6990" y="4674275"/>
            <a:ext cx="558420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3380"/>
                </a:solidFill>
                <a:latin typeface="Times New Roman" pitchFamily="18" charset="0"/>
                <a:cs typeface="Arial" pitchFamily="34" charset="0"/>
              </a:rPr>
              <a:t>RED BUD LINE W/ HERR VOSS LEVELER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3380"/>
                </a:solidFill>
                <a:latin typeface="Times New Roman" pitchFamily="18" charset="0"/>
                <a:cs typeface="Arial" pitchFamily="34" charset="0"/>
              </a:rPr>
              <a:t>A precision, multi-blanking, cut-to-length line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3380"/>
                </a:solidFill>
                <a:latin typeface="Times New Roman" pitchFamily="18" charset="0"/>
                <a:cs typeface="Arial" pitchFamily="34" charset="0"/>
              </a:rPr>
              <a:t>with the following capabilities: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3380"/>
              </a:solidFill>
              <a:latin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3380"/>
                </a:solidFill>
                <a:latin typeface="Times New Roman" pitchFamily="18" charset="0"/>
                <a:cs typeface="Arial" pitchFamily="34" charset="0"/>
              </a:rPr>
              <a:t>Gauge: .020” to .135”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3380"/>
                </a:solidFill>
                <a:latin typeface="Times New Roman" pitchFamily="18" charset="0"/>
                <a:cs typeface="Arial" pitchFamily="34" charset="0"/>
              </a:rPr>
              <a:t>Width: up to 72” wide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3380"/>
                </a:solidFill>
                <a:latin typeface="Times New Roman" pitchFamily="18" charset="0"/>
                <a:cs typeface="Arial" pitchFamily="34" charset="0"/>
              </a:rPr>
              <a:t>Lengths: from 12” - 144” (Inquire on lengths over 144”)</a:t>
            </a:r>
          </a:p>
        </p:txBody>
      </p:sp>
      <p:pic>
        <p:nvPicPr>
          <p:cNvPr id="1026" name="Picture 2" descr="P:\All Picture Files\Miami Valley Steel Photos\Pics -- RedBud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43" r="18305"/>
          <a:stretch/>
        </p:blipFill>
        <p:spPr bwMode="auto">
          <a:xfrm>
            <a:off x="6172200" y="1257709"/>
            <a:ext cx="2667000" cy="335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134F36-6829-5EAC-25D0-E7AACAA5ED25}"/>
              </a:ext>
            </a:extLst>
          </p:cNvPr>
          <p:cNvSpPr/>
          <p:nvPr/>
        </p:nvSpPr>
        <p:spPr>
          <a:xfrm>
            <a:off x="7848600" y="5867401"/>
            <a:ext cx="12192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ue circle with yellow and white letters&#10;&#10;Description automatically generated">
            <a:extLst>
              <a:ext uri="{FF2B5EF4-FFF2-40B4-BE49-F238E27FC236}">
                <a16:creationId xmlns:a16="http://schemas.microsoft.com/office/drawing/2014/main" id="{7DAB2A6E-C50E-47C9-6716-3E0E6DAF7A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55" y="5715000"/>
            <a:ext cx="1066800" cy="105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406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28600" y="76200"/>
            <a:ext cx="4038600" cy="685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Cut to Length Bar</a:t>
            </a:r>
          </a:p>
        </p:txBody>
      </p:sp>
      <p:pic>
        <p:nvPicPr>
          <p:cNvPr id="4098" name="Picture 2" descr="P:\All Picture Files\Miami Valley Steel Photos\MVS-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30" y="1355677"/>
            <a:ext cx="3849806" cy="3079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5785" y="4865501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3380"/>
                </a:solidFill>
                <a:latin typeface="Times New Roman" pitchFamily="18" charset="0"/>
                <a:cs typeface="Arial" pitchFamily="34" charset="0"/>
              </a:rPr>
              <a:t>FLAT  BAR STOCK</a:t>
            </a:r>
            <a:endParaRPr lang="en-US" dirty="0">
              <a:solidFill>
                <a:srgbClr val="003380"/>
              </a:solidFill>
              <a:latin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3380"/>
                </a:solidFill>
                <a:latin typeface="Times New Roman" pitchFamily="18" charset="0"/>
                <a:cs typeface="Arial" pitchFamily="34" charset="0"/>
              </a:rPr>
              <a:t>Tishken Edging &amp; cut to length line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3380"/>
                </a:solidFill>
                <a:latin typeface="Times New Roman" pitchFamily="18" charset="0"/>
                <a:cs typeface="Arial" pitchFamily="34" charset="0"/>
              </a:rPr>
              <a:t>Gauge: 016” to .312”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3380"/>
                </a:solidFill>
                <a:latin typeface="Times New Roman" pitchFamily="18" charset="0"/>
                <a:cs typeface="Arial" pitchFamily="34" charset="0"/>
              </a:rPr>
              <a:t>Width: .625” to 6”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3380"/>
                </a:solidFill>
                <a:latin typeface="Times New Roman" pitchFamily="18" charset="0"/>
                <a:cs typeface="Arial" pitchFamily="34" charset="0"/>
              </a:rPr>
              <a:t>Lengths: up to 24 feet</a:t>
            </a:r>
          </a:p>
        </p:txBody>
      </p:sp>
      <p:pic>
        <p:nvPicPr>
          <p:cNvPr id="4099" name="Picture 3" descr="P:\All Picture Files\Miami Valley Steel Photos\MVS-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254" y="1355677"/>
            <a:ext cx="3832746" cy="306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2458274-3C03-7674-42A4-9B186FA024C0}"/>
              </a:ext>
            </a:extLst>
          </p:cNvPr>
          <p:cNvSpPr/>
          <p:nvPr/>
        </p:nvSpPr>
        <p:spPr>
          <a:xfrm>
            <a:off x="7848600" y="5867401"/>
            <a:ext cx="12192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circle with yellow and white letters&#10;&#10;Description automatically generated">
            <a:extLst>
              <a:ext uri="{FF2B5EF4-FFF2-40B4-BE49-F238E27FC236}">
                <a16:creationId xmlns:a16="http://schemas.microsoft.com/office/drawing/2014/main" id="{2F3CC36F-97C6-D617-6498-62CD878DB2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55" y="5715000"/>
            <a:ext cx="1066800" cy="105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1248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11746</TotalTime>
  <Words>412</Words>
  <Application>Microsoft Office PowerPoint</Application>
  <PresentationFormat>On-screen Show (4:3)</PresentationFormat>
  <Paragraphs>87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Steel Production: Steel Mill types</dc:title>
  <dc:creator>Kenneth Long</dc:creator>
  <cp:lastModifiedBy>Mallorie Murphy</cp:lastModifiedBy>
  <cp:revision>125</cp:revision>
  <cp:lastPrinted>2024-11-11T14:59:52Z</cp:lastPrinted>
  <dcterms:created xsi:type="dcterms:W3CDTF">2012-09-28T18:27:05Z</dcterms:created>
  <dcterms:modified xsi:type="dcterms:W3CDTF">2024-11-11T15:39:33Z</dcterms:modified>
</cp:coreProperties>
</file>